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09/03/2023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2.09913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karpathy.github.io/2015/05/21/rnn-effectiveness/" TargetMode="External"/><Relationship Id="rId3" Type="http://schemas.openxmlformats.org/officeDocument/2006/relationships/hyperlink" Target="https://arxiv.org/pdf/1512.03385.pdf" TargetMode="External"/><Relationship Id="rId7" Type="http://schemas.openxmlformats.org/officeDocument/2006/relationships/hyperlink" Target="http://jalammar.github.io/illustrated-word2vec/" TargetMode="External"/><Relationship Id="rId2" Type="http://schemas.openxmlformats.org/officeDocument/2006/relationships/hyperlink" Target="https://www.researchgate.net/publication/277411157_Deep_Learn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toronto.edu/~hinton/absps/fastnc.pdf" TargetMode="External"/><Relationship Id="rId5" Type="http://schemas.openxmlformats.org/officeDocument/2006/relationships/hyperlink" Target="https://arxiv.org/abs/1301.3781" TargetMode="External"/><Relationship Id="rId4" Type="http://schemas.openxmlformats.org/officeDocument/2006/relationships/hyperlink" Target="https://www.jmlr.org/papers/volume3/bengio03a/bengio03a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</a:t>
            </a:r>
            <a:r>
              <a:rPr lang="en-GB" dirty="0"/>
              <a:t>/Residual</a:t>
            </a:r>
            <a:r>
              <a:rPr lang="en-DE" dirty="0"/>
              <a:t> Connection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issue: degradation of training and test errors when adding more and more layers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not due to overfitting (but reason controversial)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solution: learning of residuals by means of skip connections (resulting in combination of different paths through computational graph)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produces loss functions that train easier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together with batch normalization (avoiding exploding gradients), skip connections enable extremely deep networks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1000 layers) without degradation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  <a:blipFill>
                <a:blip r:embed="rId4"/>
                <a:stretch>
                  <a:fillRect l="-1673" t="-3501" r="-1022" b="-3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735136"/>
            <a:ext cx="571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1730" y="2935191"/>
            <a:ext cx="921665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/>
          <p:nvPr/>
        </p:nvCxnSpPr>
        <p:spPr>
          <a:xfrm flipH="1">
            <a:off x="4263656" y="2935191"/>
            <a:ext cx="1729739" cy="4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2"/>
              </a:rPr>
              <a:t>Deep Learning overview</a:t>
            </a:r>
            <a:endParaRPr lang="en-GB" sz="2400" dirty="0">
              <a:hlinkClick r:id="rId3"/>
            </a:endParaRPr>
          </a:p>
          <a:p>
            <a:r>
              <a:rPr lang="en-DE" sz="2400" dirty="0">
                <a:hlinkClick r:id="rId3"/>
              </a:rPr>
              <a:t>ResNet</a:t>
            </a:r>
            <a:endParaRPr lang="en-GB" sz="2400" dirty="0">
              <a:hlinkClick r:id="rId4"/>
            </a:endParaRPr>
          </a:p>
          <a:p>
            <a:r>
              <a:rPr lang="en-GB" sz="2400" dirty="0">
                <a:hlinkClick r:id="rId4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5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6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7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8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 </a:t>
            </a: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10359427" y="64639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</a:t>
                </a:r>
                <a:r>
                  <a:rPr lang="en-GB" sz="2400" dirty="0"/>
                  <a:t>a </a:t>
                </a:r>
                <a:r>
                  <a:rPr lang="en-DE" sz="2400" dirty="0"/>
                  <a:t>node can improve optimization</a:t>
                </a:r>
                <a:r>
                  <a:rPr lang="en-GB" sz="2400" dirty="0"/>
                  <a:t> (remain same expected variance between layers)</a:t>
                </a:r>
                <a:endParaRPr lang="en-DE" sz="2400" dirty="0"/>
              </a:p>
              <a:p>
                <a:endParaRPr lang="en-GB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blipFill>
                <a:blip r:embed="rId5"/>
                <a:stretch>
                  <a:fillRect l="-1178" t="-2046" b="-5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19755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  <a:r>
              <a:rPr lang="en-GB" dirty="0"/>
              <a:t> (hidden nodes in previous layer)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40843" y="6268995"/>
            <a:ext cx="247057" cy="25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15319</TotalTime>
  <Words>2474</Words>
  <Application>Microsoft Office PowerPoint</Application>
  <PresentationFormat>Widescreen</PresentationFormat>
  <Paragraphs>346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Skip/Residual Connections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Wick, Felix</cp:lastModifiedBy>
  <cp:revision>263</cp:revision>
  <dcterms:created xsi:type="dcterms:W3CDTF">2022-07-19T10:04:44Z</dcterms:created>
  <dcterms:modified xsi:type="dcterms:W3CDTF">2023-09-03T10:33:00Z</dcterms:modified>
</cp:coreProperties>
</file>